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747775"/>
          </p15:clr>
        </p15:guide>
        <p15:guide id="2" pos="16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604" y="36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0250" y="8243825"/>
            <a:ext cx="2494150" cy="9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0" y="0"/>
            <a:ext cx="2494150" cy="80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8652999"/>
            <a:ext cx="706175" cy="46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 rotWithShape="1">
          <a:blip r:embed="rId3">
            <a:alphaModFix/>
          </a:blip>
          <a:srcRect r="52923"/>
          <a:stretch/>
        </p:blipFill>
        <p:spPr>
          <a:xfrm rot="10800000">
            <a:off x="1985125" y="0"/>
            <a:ext cx="1174150" cy="80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0EEABC58-22BF-2E79-6032-B60F6BF0B9F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0588" t="28825" r="9626" b="33363"/>
          <a:stretch/>
        </p:blipFill>
        <p:spPr>
          <a:xfrm>
            <a:off x="778212" y="8372216"/>
            <a:ext cx="1628463" cy="7717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Personalizar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Isadora</dc:creator>
  <cp:lastModifiedBy>MAGDA</cp:lastModifiedBy>
  <cp:revision>2</cp:revision>
  <dcterms:modified xsi:type="dcterms:W3CDTF">2025-04-01T20:52:06Z</dcterms:modified>
</cp:coreProperties>
</file>